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7"/>
    <p:restoredTop sz="95859"/>
  </p:normalViewPr>
  <p:slideViewPr>
    <p:cSldViewPr snapToGrid="0">
      <p:cViewPr>
        <p:scale>
          <a:sx n="60" d="100"/>
          <a:sy n="60" d="100"/>
        </p:scale>
        <p:origin x="17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019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576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50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819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81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747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435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6147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43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563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34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7C2B-C6C0-1B45-B90D-325A01CACA9E}" type="datetimeFigureOut">
              <a:rPr lang="en-ES" smtClean="0"/>
              <a:t>24/04/2023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908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A892D-27C3-E69C-0368-94AE65C2D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0" r="9786"/>
          <a:stretch/>
        </p:blipFill>
        <p:spPr>
          <a:xfrm>
            <a:off x="91440" y="-1"/>
            <a:ext cx="8882743" cy="68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1EF9B-FF03-A603-5E6E-0510F7999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684"/>
          <a:stretch/>
        </p:blipFill>
        <p:spPr>
          <a:xfrm>
            <a:off x="0" y="0"/>
            <a:ext cx="9036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2B28B-88FA-32A9-CE25-22F4887EF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684"/>
          <a:stretch/>
        </p:blipFill>
        <p:spPr>
          <a:xfrm>
            <a:off x="0" y="0"/>
            <a:ext cx="9063789" cy="68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DFAAE-70E6-1018-D17C-780F38F6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r="8566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9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90CAF-9D5B-62B7-0CD4-C507655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r="9185"/>
          <a:stretch/>
        </p:blipFill>
        <p:spPr>
          <a:xfrm>
            <a:off x="0" y="0"/>
            <a:ext cx="8951495" cy="68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A7B6D-5E5C-431F-0CAA-75BBE1A30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1" r="8540"/>
          <a:stretch/>
        </p:blipFill>
        <p:spPr>
          <a:xfrm>
            <a:off x="0" y="-1"/>
            <a:ext cx="9063789" cy="68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DE00-77E6-2C61-A2FC-3C9033670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0" r="8334"/>
          <a:stretch/>
        </p:blipFill>
        <p:spPr>
          <a:xfrm>
            <a:off x="-1" y="-1"/>
            <a:ext cx="9015663" cy="68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6C039-4C88-6620-52E3-BAD7BDE3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8979"/>
          <a:stretch/>
        </p:blipFill>
        <p:spPr>
          <a:xfrm>
            <a:off x="0" y="-1"/>
            <a:ext cx="9015663" cy="6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57C4B-EA8D-963F-5003-7600DFA3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359"/>
          <a:stretch/>
        </p:blipFill>
        <p:spPr>
          <a:xfrm>
            <a:off x="0" y="0"/>
            <a:ext cx="9079832" cy="68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1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62CEA-112E-2419-87F2-2B07C3B10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8359"/>
          <a:stretch/>
        </p:blipFill>
        <p:spPr>
          <a:xfrm>
            <a:off x="0" y="-1"/>
            <a:ext cx="9127958" cy="6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CE0CB-CFDD-E025-4AF7-D43E7FD1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r="8566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9BA29-804B-558F-2D8C-4CB5C010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871"/>
          <a:stretch/>
        </p:blipFill>
        <p:spPr>
          <a:xfrm>
            <a:off x="0" y="-1"/>
            <a:ext cx="9027886" cy="68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0766E-660F-5736-0DD1-60E9F91D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8359"/>
          <a:stretch/>
        </p:blipFill>
        <p:spPr>
          <a:xfrm>
            <a:off x="0" y="-1"/>
            <a:ext cx="9079832" cy="68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3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F6F20-16DF-3099-1B91-2BE9891B5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9262"/>
          <a:stretch/>
        </p:blipFill>
        <p:spPr>
          <a:xfrm>
            <a:off x="0" y="0"/>
            <a:ext cx="8983579" cy="68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B4C97-4ED3-BF08-F44E-193334632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10010"/>
          <a:stretch/>
        </p:blipFill>
        <p:spPr>
          <a:xfrm>
            <a:off x="0" y="0"/>
            <a:ext cx="8903368" cy="68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3A088-26BF-4D4C-6685-1DB7D27F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9469"/>
          <a:stretch/>
        </p:blipFill>
        <p:spPr>
          <a:xfrm>
            <a:off x="0" y="-1"/>
            <a:ext cx="8983579" cy="6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7314C-739E-6D41-ACAA-6B8FF5BA2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772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F629D-0EE7-1A67-FF2B-16C874E50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9185"/>
          <a:stretch/>
        </p:blipFill>
        <p:spPr>
          <a:xfrm>
            <a:off x="0" y="-1"/>
            <a:ext cx="8983579" cy="68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36D75-26A2-181B-DB18-BA22EE7A1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095874" cy="68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3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65EFC-28A6-D50D-53E3-FCC799A6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359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80122-2AAD-4D83-ACED-89B4DA4EA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0"/>
            <a:ext cx="8967537" cy="68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FD4B4-EF33-1270-9CE1-58F16A27B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772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4ACE8-0025-7A51-F2D1-A224C52AD3E8}"/>
              </a:ext>
            </a:extLst>
          </p:cNvPr>
          <p:cNvSpPr txBox="1"/>
          <p:nvPr/>
        </p:nvSpPr>
        <p:spPr>
          <a:xfrm>
            <a:off x="6154241" y="3192378"/>
            <a:ext cx="2296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Especie 1 tiene valores altos de K y bajos de alfa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335F3-1F6C-3D54-8D42-2C427620379D}"/>
              </a:ext>
            </a:extLst>
          </p:cNvPr>
          <p:cNvSpPr txBox="1"/>
          <p:nvPr/>
        </p:nvSpPr>
        <p:spPr>
          <a:xfrm>
            <a:off x="6154241" y="4336436"/>
            <a:ext cx="3583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K1 &gt; K2/beta y K1/alfa &gt; K2 -&gt; Especie 1 tarda más en frenarse por competencia intraespecífica y compite mucho mejor que especie 2 -&gt; Especie 2 pierde.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A158-95C5-C258-5979-D2FA3DD1C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9" t="11472" r="80050" b="59731"/>
          <a:stretch/>
        </p:blipFill>
        <p:spPr>
          <a:xfrm>
            <a:off x="13854" y="798882"/>
            <a:ext cx="1245554" cy="1973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BBD79-47FB-DE3D-1B4E-7130B72BC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96" t="80186" r="45151" b="3962"/>
          <a:stretch/>
        </p:blipFill>
        <p:spPr>
          <a:xfrm>
            <a:off x="4520515" y="5595484"/>
            <a:ext cx="641685" cy="10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19D3E-98C4-4864-A3C7-F7C39547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684"/>
          <a:stretch/>
        </p:blipFill>
        <p:spPr>
          <a:xfrm>
            <a:off x="0" y="-1"/>
            <a:ext cx="9056914" cy="68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7F60B-F68D-E9F6-FFD7-4DEC451D6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565"/>
          <a:stretch/>
        </p:blipFill>
        <p:spPr>
          <a:xfrm>
            <a:off x="0" y="0"/>
            <a:ext cx="9079832" cy="68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8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BC5FB-410C-CB6E-7319-8B3A04F17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r="9319"/>
          <a:stretch/>
        </p:blipFill>
        <p:spPr>
          <a:xfrm>
            <a:off x="0" y="-1"/>
            <a:ext cx="8999621" cy="68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8509D-0F11-2342-42EE-5FF40965C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1" r="8978"/>
          <a:stretch/>
        </p:blipFill>
        <p:spPr>
          <a:xfrm>
            <a:off x="0" y="-1"/>
            <a:ext cx="8983579" cy="68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4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AD03C-0074-AE96-B67F-C0B1A4F7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7C6C9-F646-0BCB-B810-594BF84B9B70}"/>
              </a:ext>
            </a:extLst>
          </p:cNvPr>
          <p:cNvSpPr txBox="1"/>
          <p:nvPr/>
        </p:nvSpPr>
        <p:spPr>
          <a:xfrm>
            <a:off x="6154241" y="3192378"/>
            <a:ext cx="2296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Especie 2 tiene valores altos de K y bajos de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DC983-966A-F1B9-8043-2A7F68CD5A3A}"/>
              </a:ext>
            </a:extLst>
          </p:cNvPr>
          <p:cNvSpPr txBox="1"/>
          <p:nvPr/>
        </p:nvSpPr>
        <p:spPr>
          <a:xfrm>
            <a:off x="6154241" y="4336436"/>
            <a:ext cx="3583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K2/beta &gt; K1 y  K2 &gt; K1/alfa -&gt; </a:t>
            </a:r>
            <a:r>
              <a:rPr lang="en-GB" dirty="0" err="1"/>
              <a:t>Especie</a:t>
            </a:r>
            <a:r>
              <a:rPr lang="en-GB" dirty="0"/>
              <a:t> 2 </a:t>
            </a:r>
            <a:r>
              <a:rPr lang="en-GB" dirty="0" err="1"/>
              <a:t>tarda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frenarse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competencia</a:t>
            </a:r>
            <a:r>
              <a:rPr lang="en-GB" dirty="0"/>
              <a:t> </a:t>
            </a:r>
            <a:r>
              <a:rPr lang="en-GB" dirty="0" err="1"/>
              <a:t>intraespecífica</a:t>
            </a:r>
            <a:r>
              <a:rPr lang="en-GB" dirty="0"/>
              <a:t> y </a:t>
            </a:r>
            <a:r>
              <a:rPr lang="en-GB" dirty="0" err="1"/>
              <a:t>compite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 </a:t>
            </a:r>
            <a:r>
              <a:rPr lang="en-GB" dirty="0" err="1"/>
              <a:t>mejor</a:t>
            </a:r>
            <a:r>
              <a:rPr lang="en-GB" dirty="0"/>
              <a:t> que </a:t>
            </a:r>
            <a:r>
              <a:rPr lang="en-GB" dirty="0" err="1"/>
              <a:t>especie</a:t>
            </a:r>
            <a:r>
              <a:rPr lang="en-GB" dirty="0"/>
              <a:t> 1 -&gt; </a:t>
            </a:r>
            <a:r>
              <a:rPr lang="en-GB" dirty="0" err="1"/>
              <a:t>Especie</a:t>
            </a:r>
            <a:r>
              <a:rPr lang="en-GB" dirty="0"/>
              <a:t> 1 </a:t>
            </a:r>
            <a:r>
              <a:rPr lang="en-GB" dirty="0" err="1"/>
              <a:t>pierde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20507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31AC-DBBB-E220-AEC8-55A53B4F9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B04033-4D2B-BDA4-7FE3-EA9DF1E0D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371B0-B9DD-69FB-BB5E-A88FDFDD8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4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91386-B679-3080-3304-F2009E09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566"/>
          <a:stretch/>
        </p:blipFill>
        <p:spPr>
          <a:xfrm>
            <a:off x="0" y="0"/>
            <a:ext cx="9079832" cy="68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4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835A-C69E-72FE-9831-539B7ED8A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9597"/>
          <a:stretch/>
        </p:blipFill>
        <p:spPr>
          <a:xfrm>
            <a:off x="-1" y="0"/>
            <a:ext cx="8983579" cy="68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56B13-01C9-4096-EED2-8BA528EE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979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BE02-63ED-E20D-A22F-820DB855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3" y="865963"/>
            <a:ext cx="5974612" cy="5373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9021-DC6C-B886-A915-45C7D20C8C81}"/>
              </a:ext>
            </a:extLst>
          </p:cNvPr>
          <p:cNvSpPr txBox="1"/>
          <p:nvPr/>
        </p:nvSpPr>
        <p:spPr>
          <a:xfrm>
            <a:off x="6116379" y="1467722"/>
            <a:ext cx="34272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En ambas especies la componente interespecífica del freno opera antes que la intraespecífica. K &gt; K / coeficiente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K2 / beta &lt; K1 -&gt; La especie 1 puede alcanzar poblaciones mayores que la 2 y llevarla a la extinción.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K1 / alfa &gt; K2 -&gt; La especie 2 puede alcanzar poblaciones mayores que la 1 y llevarla a la extinción.</a:t>
            </a:r>
          </a:p>
          <a:p>
            <a:endParaRPr lang="en-ES" dirty="0"/>
          </a:p>
          <a:p>
            <a:r>
              <a:rPr lang="en-ES" dirty="0"/>
              <a:t>Que se alcance la coexistencia o la extinción depende de las poblaciones iniciales de ambas especies.</a:t>
            </a:r>
          </a:p>
        </p:txBody>
      </p:sp>
    </p:spTree>
    <p:extLst>
      <p:ext uri="{BB962C8B-B14F-4D97-AF65-F5344CB8AC3E}">
        <p14:creationId xmlns:p14="http://schemas.microsoft.com/office/powerpoint/2010/main" val="1565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DC47B-AB49-562A-0DCD-4A16F003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684"/>
          <a:stretch/>
        </p:blipFill>
        <p:spPr>
          <a:xfrm>
            <a:off x="0" y="-1"/>
            <a:ext cx="8882743" cy="67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7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7BF7B-E5FB-38E9-832E-8F1555C8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" y="1225550"/>
            <a:ext cx="4800600" cy="440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4E0A1-274E-F77F-9DEC-F24543FDCE64}"/>
              </a:ext>
            </a:extLst>
          </p:cNvPr>
          <p:cNvSpPr txBox="1"/>
          <p:nvPr/>
        </p:nvSpPr>
        <p:spPr>
          <a:xfrm>
            <a:off x="382772" y="40403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Opción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ABF00-5151-AA4E-EA4F-F23207EE2775}"/>
              </a:ext>
            </a:extLst>
          </p:cNvPr>
          <p:cNvSpPr txBox="1"/>
          <p:nvPr/>
        </p:nvSpPr>
        <p:spPr>
          <a:xfrm>
            <a:off x="5180714" y="1582340"/>
            <a:ext cx="42140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En ambas especies la componente intraespecífica del freno (K) opera antes (es menor) que la interespecífica. K &lt; K / coeficiente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La población de la especie 1 nunca puede alcanzar una densidad suficiente como para eliminar a la 2 y viceversa.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N1 no puede ser nunca mayor que K1. N2 no puede ser nunca mayor que K2</a:t>
            </a:r>
          </a:p>
          <a:p>
            <a:endParaRPr lang="en-ES" dirty="0"/>
          </a:p>
          <a:p>
            <a:r>
              <a:rPr lang="en-ES" dirty="0"/>
              <a:t>Se alcanza coexistencia cuando la competencia intraespecífica pesa más que la interespecífica.</a:t>
            </a:r>
          </a:p>
        </p:txBody>
      </p:sp>
    </p:spTree>
    <p:extLst>
      <p:ext uri="{BB962C8B-B14F-4D97-AF65-F5344CB8AC3E}">
        <p14:creationId xmlns:p14="http://schemas.microsoft.com/office/powerpoint/2010/main" val="320142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42A0E-00E1-E178-0B5F-4CB05E46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871"/>
          <a:stretch/>
        </p:blipFill>
        <p:spPr>
          <a:xfrm>
            <a:off x="0" y="-1"/>
            <a:ext cx="8940800" cy="68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5770A-CC36-8393-3169-7E84EB940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871"/>
          <a:stretch/>
        </p:blipFill>
        <p:spPr>
          <a:xfrm>
            <a:off x="-1" y="-1"/>
            <a:ext cx="9071429" cy="68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6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23274-B0F6-2460-6344-2E33AF8BD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0" r="8684"/>
          <a:stretch/>
        </p:blipFill>
        <p:spPr>
          <a:xfrm>
            <a:off x="0" y="-1"/>
            <a:ext cx="9071429" cy="68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4CA38-DF6E-8601-8B53-5B297168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497"/>
          <a:stretch/>
        </p:blipFill>
        <p:spPr>
          <a:xfrm>
            <a:off x="0" y="0"/>
            <a:ext cx="9077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F3161-0C9B-5D22-2E92-BCCA53C1E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9" r="9991"/>
          <a:stretch/>
        </p:blipFill>
        <p:spPr>
          <a:xfrm>
            <a:off x="0" y="0"/>
            <a:ext cx="8926286" cy="68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</TotalTime>
  <Words>249</Words>
  <Application>Microsoft Macintosh PowerPoint</Application>
  <PresentationFormat>A4 Paper (210x297 mm)</PresentationFormat>
  <Paragraphs>15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20</cp:revision>
  <dcterms:created xsi:type="dcterms:W3CDTF">2023-04-24T06:09:26Z</dcterms:created>
  <dcterms:modified xsi:type="dcterms:W3CDTF">2023-04-24T11:24:41Z</dcterms:modified>
</cp:coreProperties>
</file>